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0" r:id="rId4"/>
    <p:sldId id="257" r:id="rId5"/>
    <p:sldId id="259" r:id="rId6"/>
    <p:sldId id="258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708FB-DE22-4C19-B885-04A0625E9A25}" v="128" dt="2020-06-15T11:52:20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0"/>
      </p:cViewPr>
      <p:guideLst/>
    </p:cSldViewPr>
  </p:slideViewPr>
  <p:notesTextViewPr>
    <p:cViewPr>
      <p:scale>
        <a:sx n="1" d="1"/>
        <a:sy n="1" d="1"/>
      </p:scale>
      <p:origin x="0" y="-2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en-i Kao" userId="a59c1bdb761853cd" providerId="LiveId" clId="{27E708FB-DE22-4C19-B885-04A0625E9A25}"/>
    <pc:docChg chg="undo custSel addSld modSld">
      <pc:chgData name="tien-i Kao" userId="a59c1bdb761853cd" providerId="LiveId" clId="{27E708FB-DE22-4C19-B885-04A0625E9A25}" dt="2020-06-15T11:52:22.018" v="1169" actId="20577"/>
      <pc:docMkLst>
        <pc:docMk/>
      </pc:docMkLst>
      <pc:sldChg chg="modSp new mod modNotesTx">
        <pc:chgData name="tien-i Kao" userId="a59c1bdb761853cd" providerId="LiveId" clId="{27E708FB-DE22-4C19-B885-04A0625E9A25}" dt="2020-06-15T11:52:22.018" v="1169" actId="20577"/>
        <pc:sldMkLst>
          <pc:docMk/>
          <pc:sldMk cId="2035861720" sldId="256"/>
        </pc:sldMkLst>
        <pc:spChg chg="mod">
          <ac:chgData name="tien-i Kao" userId="a59c1bdb761853cd" providerId="LiveId" clId="{27E708FB-DE22-4C19-B885-04A0625E9A25}" dt="2020-06-12T06:12:21.046" v="42" actId="20577"/>
          <ac:spMkLst>
            <pc:docMk/>
            <pc:sldMk cId="2035861720" sldId="256"/>
            <ac:spMk id="2" creationId="{B4DFFA64-E457-4656-B28F-92CE00F2087C}"/>
          </ac:spMkLst>
        </pc:spChg>
        <pc:spChg chg="mod">
          <ac:chgData name="tien-i Kao" userId="a59c1bdb761853cd" providerId="LiveId" clId="{27E708FB-DE22-4C19-B885-04A0625E9A25}" dt="2020-06-12T06:12:33.360" v="63" actId="20577"/>
          <ac:spMkLst>
            <pc:docMk/>
            <pc:sldMk cId="2035861720" sldId="256"/>
            <ac:spMk id="3" creationId="{E851194A-3241-4750-821E-F901FB9C4104}"/>
          </ac:spMkLst>
        </pc:spChg>
      </pc:sldChg>
      <pc:sldChg chg="addSp delSp modSp new mod">
        <pc:chgData name="tien-i Kao" userId="a59c1bdb761853cd" providerId="LiveId" clId="{27E708FB-DE22-4C19-B885-04A0625E9A25}" dt="2020-06-15T10:50:28.472" v="693" actId="20577"/>
        <pc:sldMkLst>
          <pc:docMk/>
          <pc:sldMk cId="2298490818" sldId="257"/>
        </pc:sldMkLst>
        <pc:spChg chg="mod">
          <ac:chgData name="tien-i Kao" userId="a59c1bdb761853cd" providerId="LiveId" clId="{27E708FB-DE22-4C19-B885-04A0625E9A25}" dt="2020-06-15T10:50:28.472" v="693" actId="20577"/>
          <ac:spMkLst>
            <pc:docMk/>
            <pc:sldMk cId="2298490818" sldId="257"/>
            <ac:spMk id="2" creationId="{2E7975FD-523F-4B08-8119-2F8271D0E105}"/>
          </ac:spMkLst>
        </pc:spChg>
        <pc:spChg chg="del">
          <ac:chgData name="tien-i Kao" userId="a59c1bdb761853cd" providerId="LiveId" clId="{27E708FB-DE22-4C19-B885-04A0625E9A25}" dt="2020-06-12T06:10:37.248" v="2" actId="478"/>
          <ac:spMkLst>
            <pc:docMk/>
            <pc:sldMk cId="2298490818" sldId="257"/>
            <ac:spMk id="3" creationId="{134D51BA-966E-4CF5-80F1-5AB43537CECC}"/>
          </ac:spMkLst>
        </pc:spChg>
        <pc:spChg chg="add del mod">
          <ac:chgData name="tien-i Kao" userId="a59c1bdb761853cd" providerId="LiveId" clId="{27E708FB-DE22-4C19-B885-04A0625E9A25}" dt="2020-06-15T10:40:36.467" v="426" actId="478"/>
          <ac:spMkLst>
            <pc:docMk/>
            <pc:sldMk cId="2298490818" sldId="257"/>
            <ac:spMk id="3" creationId="{C6E0AF55-5EEE-4D10-B8A4-0923DE5C26AE}"/>
          </ac:spMkLst>
        </pc:spChg>
        <pc:spChg chg="add del mod">
          <ac:chgData name="tien-i Kao" userId="a59c1bdb761853cd" providerId="LiveId" clId="{27E708FB-DE22-4C19-B885-04A0625E9A25}" dt="2020-06-15T10:50:23.114" v="691" actId="478"/>
          <ac:spMkLst>
            <pc:docMk/>
            <pc:sldMk cId="2298490818" sldId="257"/>
            <ac:spMk id="8" creationId="{0433C148-2B78-436A-A5AB-5DCF24227456}"/>
          </ac:spMkLst>
        </pc:spChg>
        <pc:spChg chg="add mod">
          <ac:chgData name="tien-i Kao" userId="a59c1bdb761853cd" providerId="LiveId" clId="{27E708FB-DE22-4C19-B885-04A0625E9A25}" dt="2020-06-15T10:42:28.877" v="450" actId="1076"/>
          <ac:spMkLst>
            <pc:docMk/>
            <pc:sldMk cId="2298490818" sldId="257"/>
            <ac:spMk id="10" creationId="{6CE298FC-715F-4974-A7CB-B3484000A5A5}"/>
          </ac:spMkLst>
        </pc:spChg>
        <pc:spChg chg="add mod">
          <ac:chgData name="tien-i Kao" userId="a59c1bdb761853cd" providerId="LiveId" clId="{27E708FB-DE22-4C19-B885-04A0625E9A25}" dt="2020-06-15T10:42:51.222" v="455" actId="1076"/>
          <ac:spMkLst>
            <pc:docMk/>
            <pc:sldMk cId="2298490818" sldId="257"/>
            <ac:spMk id="11" creationId="{011B5A28-DECA-463A-AA0C-94C64798418C}"/>
          </ac:spMkLst>
        </pc:spChg>
        <pc:spChg chg="add mod">
          <ac:chgData name="tien-i Kao" userId="a59c1bdb761853cd" providerId="LiveId" clId="{27E708FB-DE22-4C19-B885-04A0625E9A25}" dt="2020-06-15T10:43:17.759" v="463" actId="1076"/>
          <ac:spMkLst>
            <pc:docMk/>
            <pc:sldMk cId="2298490818" sldId="257"/>
            <ac:spMk id="12" creationId="{04EE3DC4-0B71-4109-91AF-8C3543D7D380}"/>
          </ac:spMkLst>
        </pc:spChg>
        <pc:spChg chg="add mod">
          <ac:chgData name="tien-i Kao" userId="a59c1bdb761853cd" providerId="LiveId" clId="{27E708FB-DE22-4C19-B885-04A0625E9A25}" dt="2020-06-15T10:43:41.063" v="467" actId="20577"/>
          <ac:spMkLst>
            <pc:docMk/>
            <pc:sldMk cId="2298490818" sldId="257"/>
            <ac:spMk id="13" creationId="{6E4A0AF3-1E41-4962-A38D-321C6DA698C6}"/>
          </ac:spMkLst>
        </pc:spChg>
        <pc:spChg chg="add mod">
          <ac:chgData name="tien-i Kao" userId="a59c1bdb761853cd" providerId="LiveId" clId="{27E708FB-DE22-4C19-B885-04A0625E9A25}" dt="2020-06-15T10:44:08.622" v="473" actId="1076"/>
          <ac:spMkLst>
            <pc:docMk/>
            <pc:sldMk cId="2298490818" sldId="257"/>
            <ac:spMk id="14" creationId="{74E5F3CD-65A4-402A-A55D-D1D5F4FA5B58}"/>
          </ac:spMkLst>
        </pc:spChg>
        <pc:spChg chg="add mod">
          <ac:chgData name="tien-i Kao" userId="a59c1bdb761853cd" providerId="LiveId" clId="{27E708FB-DE22-4C19-B885-04A0625E9A25}" dt="2020-06-15T10:44:20.550" v="477" actId="1076"/>
          <ac:spMkLst>
            <pc:docMk/>
            <pc:sldMk cId="2298490818" sldId="257"/>
            <ac:spMk id="15" creationId="{94A46D7A-4BD7-46A2-A939-F64FAF0C3419}"/>
          </ac:spMkLst>
        </pc:spChg>
        <pc:spChg chg="add mod">
          <ac:chgData name="tien-i Kao" userId="a59c1bdb761853cd" providerId="LiveId" clId="{27E708FB-DE22-4C19-B885-04A0625E9A25}" dt="2020-06-15T10:50:10.585" v="689"/>
          <ac:spMkLst>
            <pc:docMk/>
            <pc:sldMk cId="2298490818" sldId="257"/>
            <ac:spMk id="16" creationId="{8D0DE1A5-5FDD-47FB-B687-5B7C19C81435}"/>
          </ac:spMkLst>
        </pc:spChg>
        <pc:picChg chg="add del mod">
          <ac:chgData name="tien-i Kao" userId="a59c1bdb761853cd" providerId="LiveId" clId="{27E708FB-DE22-4C19-B885-04A0625E9A25}" dt="2020-06-15T10:40:31.096" v="423" actId="478"/>
          <ac:picMkLst>
            <pc:docMk/>
            <pc:sldMk cId="2298490818" sldId="257"/>
            <ac:picMk id="4" creationId="{D5C7DA3D-7D95-4029-9E85-2BD8B3731781}"/>
          </ac:picMkLst>
        </pc:picChg>
        <pc:picChg chg="add del mod">
          <ac:chgData name="tien-i Kao" userId="a59c1bdb761853cd" providerId="LiveId" clId="{27E708FB-DE22-4C19-B885-04A0625E9A25}" dt="2020-06-15T10:40:37.818" v="427" actId="478"/>
          <ac:picMkLst>
            <pc:docMk/>
            <pc:sldMk cId="2298490818" sldId="257"/>
            <ac:picMk id="5" creationId="{3AB56C02-6CE7-4DD5-A382-20185EBFD9AA}"/>
          </ac:picMkLst>
        </pc:picChg>
        <pc:picChg chg="add mod">
          <ac:chgData name="tien-i Kao" userId="a59c1bdb761853cd" providerId="LiveId" clId="{27E708FB-DE22-4C19-B885-04A0625E9A25}" dt="2020-06-15T10:42:08.184" v="443" actId="1076"/>
          <ac:picMkLst>
            <pc:docMk/>
            <pc:sldMk cId="2298490818" sldId="257"/>
            <ac:picMk id="6" creationId="{3FD42E1B-E56E-4438-B546-08436C2499EB}"/>
          </ac:picMkLst>
        </pc:picChg>
        <pc:picChg chg="add mod">
          <ac:chgData name="tien-i Kao" userId="a59c1bdb761853cd" providerId="LiveId" clId="{27E708FB-DE22-4C19-B885-04A0625E9A25}" dt="2020-06-15T10:49:30.581" v="647" actId="1076"/>
          <ac:picMkLst>
            <pc:docMk/>
            <pc:sldMk cId="2298490818" sldId="257"/>
            <ac:picMk id="7" creationId="{E42D22EF-340C-4B64-A140-605E68E501C2}"/>
          </ac:picMkLst>
        </pc:picChg>
        <pc:picChg chg="add del">
          <ac:chgData name="tien-i Kao" userId="a59c1bdb761853cd" providerId="LiveId" clId="{27E708FB-DE22-4C19-B885-04A0625E9A25}" dt="2020-06-15T10:42:12.680" v="445" actId="478"/>
          <ac:picMkLst>
            <pc:docMk/>
            <pc:sldMk cId="2298490818" sldId="257"/>
            <ac:picMk id="9" creationId="{682A6D72-F2C3-4D83-87A3-EC18A569302C}"/>
          </ac:picMkLst>
        </pc:picChg>
      </pc:sldChg>
      <pc:sldChg chg="addSp delSp modSp new mod">
        <pc:chgData name="tien-i Kao" userId="a59c1bdb761853cd" providerId="LiveId" clId="{27E708FB-DE22-4C19-B885-04A0625E9A25}" dt="2020-06-12T06:38:27.586" v="262" actId="20577"/>
        <pc:sldMkLst>
          <pc:docMk/>
          <pc:sldMk cId="2600555005" sldId="258"/>
        </pc:sldMkLst>
        <pc:spChg chg="mod">
          <ac:chgData name="tien-i Kao" userId="a59c1bdb761853cd" providerId="LiveId" clId="{27E708FB-DE22-4C19-B885-04A0625E9A25}" dt="2020-06-12T06:38:27.586" v="262" actId="20577"/>
          <ac:spMkLst>
            <pc:docMk/>
            <pc:sldMk cId="2600555005" sldId="258"/>
            <ac:spMk id="2" creationId="{47692CB7-FCE0-44AC-8E40-70579C651342}"/>
          </ac:spMkLst>
        </pc:spChg>
        <pc:spChg chg="del">
          <ac:chgData name="tien-i Kao" userId="a59c1bdb761853cd" providerId="LiveId" clId="{27E708FB-DE22-4C19-B885-04A0625E9A25}" dt="2020-06-12T06:22:17.607" v="65" actId="478"/>
          <ac:spMkLst>
            <pc:docMk/>
            <pc:sldMk cId="2600555005" sldId="258"/>
            <ac:spMk id="3" creationId="{33ABB819-8A4B-4D44-9923-363FC550236E}"/>
          </ac:spMkLst>
        </pc:spChg>
        <pc:picChg chg="add mod">
          <ac:chgData name="tien-i Kao" userId="a59c1bdb761853cd" providerId="LiveId" clId="{27E708FB-DE22-4C19-B885-04A0625E9A25}" dt="2020-06-12T06:24:42.955" v="116" actId="1076"/>
          <ac:picMkLst>
            <pc:docMk/>
            <pc:sldMk cId="2600555005" sldId="258"/>
            <ac:picMk id="4" creationId="{F5B31BDC-2ADC-4329-9DAF-39D198047784}"/>
          </ac:picMkLst>
        </pc:picChg>
      </pc:sldChg>
      <pc:sldChg chg="addSp delSp modSp new mod">
        <pc:chgData name="tien-i Kao" userId="a59c1bdb761853cd" providerId="LiveId" clId="{27E708FB-DE22-4C19-B885-04A0625E9A25}" dt="2020-06-12T06:41:13.015" v="373"/>
        <pc:sldMkLst>
          <pc:docMk/>
          <pc:sldMk cId="1429431317" sldId="259"/>
        </pc:sldMkLst>
        <pc:spChg chg="mod">
          <ac:chgData name="tien-i Kao" userId="a59c1bdb761853cd" providerId="LiveId" clId="{27E708FB-DE22-4C19-B885-04A0625E9A25}" dt="2020-06-12T06:39:13.357" v="289"/>
          <ac:spMkLst>
            <pc:docMk/>
            <pc:sldMk cId="1429431317" sldId="259"/>
            <ac:spMk id="2" creationId="{E1C25E76-DA8E-4835-801E-DEBEEE3C62BB}"/>
          </ac:spMkLst>
        </pc:spChg>
        <pc:spChg chg="del">
          <ac:chgData name="tien-i Kao" userId="a59c1bdb761853cd" providerId="LiveId" clId="{27E708FB-DE22-4C19-B885-04A0625E9A25}" dt="2020-06-12T06:24:06.546" v="69" actId="478"/>
          <ac:spMkLst>
            <pc:docMk/>
            <pc:sldMk cId="1429431317" sldId="259"/>
            <ac:spMk id="3" creationId="{1FBA9FBE-6031-4451-AC96-A80383FD20A1}"/>
          </ac:spMkLst>
        </pc:spChg>
        <pc:spChg chg="add mod">
          <ac:chgData name="tien-i Kao" userId="a59c1bdb761853cd" providerId="LiveId" clId="{27E708FB-DE22-4C19-B885-04A0625E9A25}" dt="2020-06-12T06:41:13.015" v="373"/>
          <ac:spMkLst>
            <pc:docMk/>
            <pc:sldMk cId="1429431317" sldId="259"/>
            <ac:spMk id="5" creationId="{6A6984A2-A817-4A3C-9F22-B5D868282E76}"/>
          </ac:spMkLst>
        </pc:spChg>
        <pc:picChg chg="add mod">
          <ac:chgData name="tien-i Kao" userId="a59c1bdb761853cd" providerId="LiveId" clId="{27E708FB-DE22-4C19-B885-04A0625E9A25}" dt="2020-06-12T06:37:27.898" v="254" actId="1076"/>
          <ac:picMkLst>
            <pc:docMk/>
            <pc:sldMk cId="1429431317" sldId="259"/>
            <ac:picMk id="4" creationId="{BBE97C28-88CC-4894-9287-AEF2611190E6}"/>
          </ac:picMkLst>
        </pc:picChg>
        <pc:picChg chg="add mod">
          <ac:chgData name="tien-i Kao" userId="a59c1bdb761853cd" providerId="LiveId" clId="{27E708FB-DE22-4C19-B885-04A0625E9A25}" dt="2020-06-12T06:37:21.794" v="253" actId="1076"/>
          <ac:picMkLst>
            <pc:docMk/>
            <pc:sldMk cId="1429431317" sldId="259"/>
            <ac:picMk id="6" creationId="{2F22C106-9632-4690-9B04-F59DD8B00C76}"/>
          </ac:picMkLst>
        </pc:picChg>
      </pc:sldChg>
      <pc:sldChg chg="addSp delSp modSp new mod">
        <pc:chgData name="tien-i Kao" userId="a59c1bdb761853cd" providerId="LiveId" clId="{27E708FB-DE22-4C19-B885-04A0625E9A25}" dt="2020-06-15T10:50:38.843" v="716"/>
        <pc:sldMkLst>
          <pc:docMk/>
          <pc:sldMk cId="2655175976" sldId="260"/>
        </pc:sldMkLst>
        <pc:spChg chg="mod">
          <ac:chgData name="tien-i Kao" userId="a59c1bdb761853cd" providerId="LiveId" clId="{27E708FB-DE22-4C19-B885-04A0625E9A25}" dt="2020-06-15T10:50:38.843" v="716"/>
          <ac:spMkLst>
            <pc:docMk/>
            <pc:sldMk cId="2655175976" sldId="260"/>
            <ac:spMk id="2" creationId="{6939A084-D3D5-4216-9AB9-5D63F7AED0FB}"/>
          </ac:spMkLst>
        </pc:spChg>
        <pc:spChg chg="del">
          <ac:chgData name="tien-i Kao" userId="a59c1bdb761853cd" providerId="LiveId" clId="{27E708FB-DE22-4C19-B885-04A0625E9A25}" dt="2020-06-15T10:22:17.340" v="375" actId="478"/>
          <ac:spMkLst>
            <pc:docMk/>
            <pc:sldMk cId="2655175976" sldId="260"/>
            <ac:spMk id="3" creationId="{B5A4166F-9D2A-4158-904E-5BA63C374528}"/>
          </ac:spMkLst>
        </pc:spChg>
        <pc:spChg chg="add del">
          <ac:chgData name="tien-i Kao" userId="a59c1bdb761853cd" providerId="LiveId" clId="{27E708FB-DE22-4C19-B885-04A0625E9A25}" dt="2020-06-15T10:27:54.439" v="405" actId="478"/>
          <ac:spMkLst>
            <pc:docMk/>
            <pc:sldMk cId="2655175976" sldId="260"/>
            <ac:spMk id="5" creationId="{C6EFA4CB-4E9E-4A07-A7B5-7A6D5CBCA3D4}"/>
          </ac:spMkLst>
        </pc:spChg>
        <pc:spChg chg="add mod">
          <ac:chgData name="tien-i Kao" userId="a59c1bdb761853cd" providerId="LiveId" clId="{27E708FB-DE22-4C19-B885-04A0625E9A25}" dt="2020-06-15T10:27:52.900" v="404" actId="1076"/>
          <ac:spMkLst>
            <pc:docMk/>
            <pc:sldMk cId="2655175976" sldId="260"/>
            <ac:spMk id="6" creationId="{E84DD6A1-DBA6-460E-9440-2E57CADD4671}"/>
          </ac:spMkLst>
        </pc:spChg>
        <pc:spChg chg="add mod">
          <ac:chgData name="tien-i Kao" userId="a59c1bdb761853cd" providerId="LiveId" clId="{27E708FB-DE22-4C19-B885-04A0625E9A25}" dt="2020-06-15T10:27:35.661" v="400" actId="1076"/>
          <ac:spMkLst>
            <pc:docMk/>
            <pc:sldMk cId="2655175976" sldId="260"/>
            <ac:spMk id="7" creationId="{B0AFE53C-E155-484D-831A-8100531AF4A4}"/>
          </ac:spMkLst>
        </pc:spChg>
        <pc:spChg chg="add mod">
          <ac:chgData name="tien-i Kao" userId="a59c1bdb761853cd" providerId="LiveId" clId="{27E708FB-DE22-4C19-B885-04A0625E9A25}" dt="2020-06-15T10:48:13.184" v="562" actId="207"/>
          <ac:spMkLst>
            <pc:docMk/>
            <pc:sldMk cId="2655175976" sldId="260"/>
            <ac:spMk id="8" creationId="{0EFDCC98-0E44-4478-87C0-DACEC7F09722}"/>
          </ac:spMkLst>
        </pc:spChg>
        <pc:picChg chg="add mod">
          <ac:chgData name="tien-i Kao" userId="a59c1bdb761853cd" providerId="LiveId" clId="{27E708FB-DE22-4C19-B885-04A0625E9A25}" dt="2020-06-15T10:27:44.044" v="402" actId="1076"/>
          <ac:picMkLst>
            <pc:docMk/>
            <pc:sldMk cId="2655175976" sldId="260"/>
            <ac:picMk id="4" creationId="{16CE617B-C882-4224-AEBD-6751139523C9}"/>
          </ac:picMkLst>
        </pc:picChg>
      </pc:sldChg>
      <pc:sldChg chg="addSp delSp modSp new mod">
        <pc:chgData name="tien-i Kao" userId="a59c1bdb761853cd" providerId="LiveId" clId="{27E708FB-DE22-4C19-B885-04A0625E9A25}" dt="2020-06-15T10:24:06.035" v="386" actId="1076"/>
        <pc:sldMkLst>
          <pc:docMk/>
          <pc:sldMk cId="3089382237" sldId="261"/>
        </pc:sldMkLst>
        <pc:spChg chg="del">
          <ac:chgData name="tien-i Kao" userId="a59c1bdb761853cd" providerId="LiveId" clId="{27E708FB-DE22-4C19-B885-04A0625E9A25}" dt="2020-06-15T10:23:13.306" v="379" actId="478"/>
          <ac:spMkLst>
            <pc:docMk/>
            <pc:sldMk cId="3089382237" sldId="261"/>
            <ac:spMk id="3" creationId="{122AF305-F673-4CFD-9801-265369404965}"/>
          </ac:spMkLst>
        </pc:spChg>
        <pc:spChg chg="add mod">
          <ac:chgData name="tien-i Kao" userId="a59c1bdb761853cd" providerId="LiveId" clId="{27E708FB-DE22-4C19-B885-04A0625E9A25}" dt="2020-06-15T10:24:06.035" v="386" actId="1076"/>
          <ac:spMkLst>
            <pc:docMk/>
            <pc:sldMk cId="3089382237" sldId="261"/>
            <ac:spMk id="4" creationId="{76645490-CF66-4888-B74D-D553034FF03E}"/>
          </ac:spMkLst>
        </pc:spChg>
        <pc:spChg chg="add del mod">
          <ac:chgData name="tien-i Kao" userId="a59c1bdb761853cd" providerId="LiveId" clId="{27E708FB-DE22-4C19-B885-04A0625E9A25}" dt="2020-06-15T10:23:56.849" v="384" actId="478"/>
          <ac:spMkLst>
            <pc:docMk/>
            <pc:sldMk cId="3089382237" sldId="261"/>
            <ac:spMk id="5" creationId="{04E53C0D-3E6A-4676-B1B4-32F6D312DAD9}"/>
          </ac:spMkLst>
        </pc:spChg>
        <pc:spChg chg="add mod">
          <ac:chgData name="tien-i Kao" userId="a59c1bdb761853cd" providerId="LiveId" clId="{27E708FB-DE22-4C19-B885-04A0625E9A25}" dt="2020-06-15T10:23:28.063" v="381" actId="1076"/>
          <ac:spMkLst>
            <pc:docMk/>
            <pc:sldMk cId="3089382237" sldId="261"/>
            <ac:spMk id="8" creationId="{286171EC-8BD8-4FDB-8345-7F340D6647F0}"/>
          </ac:spMkLst>
        </pc:spChg>
        <pc:spChg chg="add mod">
          <ac:chgData name="tien-i Kao" userId="a59c1bdb761853cd" providerId="LiveId" clId="{27E708FB-DE22-4C19-B885-04A0625E9A25}" dt="2020-06-15T10:23:28.063" v="381" actId="1076"/>
          <ac:spMkLst>
            <pc:docMk/>
            <pc:sldMk cId="3089382237" sldId="261"/>
            <ac:spMk id="9" creationId="{B4193071-D792-419D-BE25-66559949EE6B}"/>
          </ac:spMkLst>
        </pc:spChg>
        <pc:picChg chg="add mod">
          <ac:chgData name="tien-i Kao" userId="a59c1bdb761853cd" providerId="LiveId" clId="{27E708FB-DE22-4C19-B885-04A0625E9A25}" dt="2020-06-15T10:23:28.063" v="381" actId="1076"/>
          <ac:picMkLst>
            <pc:docMk/>
            <pc:sldMk cId="3089382237" sldId="261"/>
            <ac:picMk id="6" creationId="{BF4C43DD-8415-455A-9BF3-673010D229CA}"/>
          </ac:picMkLst>
        </pc:picChg>
        <pc:picChg chg="add mod">
          <ac:chgData name="tien-i Kao" userId="a59c1bdb761853cd" providerId="LiveId" clId="{27E708FB-DE22-4C19-B885-04A0625E9A25}" dt="2020-06-15T10:23:28.063" v="381" actId="1076"/>
          <ac:picMkLst>
            <pc:docMk/>
            <pc:sldMk cId="3089382237" sldId="261"/>
            <ac:picMk id="7" creationId="{C0463509-06E2-4620-BF63-2E9E51A3A722}"/>
          </ac:picMkLst>
        </pc:picChg>
        <pc:picChg chg="add mod">
          <ac:chgData name="tien-i Kao" userId="a59c1bdb761853cd" providerId="LiveId" clId="{27E708FB-DE22-4C19-B885-04A0625E9A25}" dt="2020-06-15T10:23:40.627" v="383" actId="1076"/>
          <ac:picMkLst>
            <pc:docMk/>
            <pc:sldMk cId="3089382237" sldId="261"/>
            <ac:picMk id="10" creationId="{BFE2D262-4469-485F-AA0C-18FE397CE9F4}"/>
          </ac:picMkLst>
        </pc:picChg>
      </pc:sldChg>
      <pc:sldChg chg="addSp delSp modSp new mod">
        <pc:chgData name="tien-i Kao" userId="a59c1bdb761853cd" providerId="LiveId" clId="{27E708FB-DE22-4C19-B885-04A0625E9A25}" dt="2020-06-15T11:20:50.090" v="812" actId="14100"/>
        <pc:sldMkLst>
          <pc:docMk/>
          <pc:sldMk cId="3491575466" sldId="262"/>
        </pc:sldMkLst>
        <pc:spChg chg="mod">
          <ac:chgData name="tien-i Kao" userId="a59c1bdb761853cd" providerId="LiveId" clId="{27E708FB-DE22-4C19-B885-04A0625E9A25}" dt="2020-06-15T10:57:03.176" v="752"/>
          <ac:spMkLst>
            <pc:docMk/>
            <pc:sldMk cId="3491575466" sldId="262"/>
            <ac:spMk id="2" creationId="{4FB00E05-4FEE-4755-9BC6-EB688BA9487B}"/>
          </ac:spMkLst>
        </pc:spChg>
        <pc:spChg chg="del">
          <ac:chgData name="tien-i Kao" userId="a59c1bdb761853cd" providerId="LiveId" clId="{27E708FB-DE22-4C19-B885-04A0625E9A25}" dt="2020-06-15T10:56:17.223" v="751" actId="478"/>
          <ac:spMkLst>
            <pc:docMk/>
            <pc:sldMk cId="3491575466" sldId="262"/>
            <ac:spMk id="3" creationId="{100AA131-C503-4E2D-A2EF-69BC16881EE8}"/>
          </ac:spMkLst>
        </pc:spChg>
        <pc:picChg chg="add mod">
          <ac:chgData name="tien-i Kao" userId="a59c1bdb761853cd" providerId="LiveId" clId="{27E708FB-DE22-4C19-B885-04A0625E9A25}" dt="2020-06-15T11:20:50.090" v="812" actId="14100"/>
          <ac:picMkLst>
            <pc:docMk/>
            <pc:sldMk cId="3491575466" sldId="262"/>
            <ac:picMk id="4" creationId="{37A26990-AFD6-49F5-85BA-D92B06B4D3E3}"/>
          </ac:picMkLst>
        </pc:picChg>
      </pc:sldChg>
      <pc:sldChg chg="addSp delSp modSp new mod">
        <pc:chgData name="tien-i Kao" userId="a59c1bdb761853cd" providerId="LiveId" clId="{27E708FB-DE22-4C19-B885-04A0625E9A25}" dt="2020-06-15T11:51:05.358" v="1109" actId="1076"/>
        <pc:sldMkLst>
          <pc:docMk/>
          <pc:sldMk cId="2544557376" sldId="263"/>
        </pc:sldMkLst>
        <pc:spChg chg="mod">
          <ac:chgData name="tien-i Kao" userId="a59c1bdb761853cd" providerId="LiveId" clId="{27E708FB-DE22-4C19-B885-04A0625E9A25}" dt="2020-06-15T10:58:13.620" v="807"/>
          <ac:spMkLst>
            <pc:docMk/>
            <pc:sldMk cId="2544557376" sldId="263"/>
            <ac:spMk id="2" creationId="{A39F1E59-33A8-4412-A0A3-B8938A09AAE9}"/>
          </ac:spMkLst>
        </pc:spChg>
        <pc:spChg chg="del">
          <ac:chgData name="tien-i Kao" userId="a59c1bdb761853cd" providerId="LiveId" clId="{27E708FB-DE22-4C19-B885-04A0625E9A25}" dt="2020-06-15T10:58:16.806" v="808" actId="478"/>
          <ac:spMkLst>
            <pc:docMk/>
            <pc:sldMk cId="2544557376" sldId="263"/>
            <ac:spMk id="3" creationId="{72B52B9B-3EDF-498B-B7BB-07779001230D}"/>
          </ac:spMkLst>
        </pc:spChg>
        <pc:spChg chg="add mod">
          <ac:chgData name="tien-i Kao" userId="a59c1bdb761853cd" providerId="LiveId" clId="{27E708FB-DE22-4C19-B885-04A0625E9A25}" dt="2020-06-15T11:51:05.358" v="1109" actId="1076"/>
          <ac:spMkLst>
            <pc:docMk/>
            <pc:sldMk cId="2544557376" sldId="263"/>
            <ac:spMk id="4" creationId="{57CEC1F9-3218-4BDA-9316-B159E1A2FD49}"/>
          </ac:spMkLst>
        </pc:spChg>
      </pc:sldChg>
      <pc:sldChg chg="addSp delSp modSp new mod">
        <pc:chgData name="tien-i Kao" userId="a59c1bdb761853cd" providerId="LiveId" clId="{27E708FB-DE22-4C19-B885-04A0625E9A25}" dt="2020-06-15T11:48:15.403" v="997" actId="1076"/>
        <pc:sldMkLst>
          <pc:docMk/>
          <pc:sldMk cId="1888951345" sldId="264"/>
        </pc:sldMkLst>
        <pc:spChg chg="mod">
          <ac:chgData name="tien-i Kao" userId="a59c1bdb761853cd" providerId="LiveId" clId="{27E708FB-DE22-4C19-B885-04A0625E9A25}" dt="2020-06-15T11:43:20.225" v="835" actId="20577"/>
          <ac:spMkLst>
            <pc:docMk/>
            <pc:sldMk cId="1888951345" sldId="264"/>
            <ac:spMk id="2" creationId="{34773A29-7E10-482C-8335-3980A9420996}"/>
          </ac:spMkLst>
        </pc:spChg>
        <pc:spChg chg="del">
          <ac:chgData name="tien-i Kao" userId="a59c1bdb761853cd" providerId="LiveId" clId="{27E708FB-DE22-4C19-B885-04A0625E9A25}" dt="2020-06-15T11:43:23.617" v="836" actId="478"/>
          <ac:spMkLst>
            <pc:docMk/>
            <pc:sldMk cId="1888951345" sldId="264"/>
            <ac:spMk id="3" creationId="{81813690-0777-427B-8601-28C6E9447860}"/>
          </ac:spMkLst>
        </pc:spChg>
        <pc:spChg chg="add mod">
          <ac:chgData name="tien-i Kao" userId="a59c1bdb761853cd" providerId="LiveId" clId="{27E708FB-DE22-4C19-B885-04A0625E9A25}" dt="2020-06-15T11:48:13.845" v="996" actId="1076"/>
          <ac:spMkLst>
            <pc:docMk/>
            <pc:sldMk cId="1888951345" sldId="264"/>
            <ac:spMk id="5" creationId="{4DDE3B28-390E-4B04-92A6-BC5E37B5B8C7}"/>
          </ac:spMkLst>
        </pc:spChg>
        <pc:picChg chg="add del mod">
          <ac:chgData name="tien-i Kao" userId="a59c1bdb761853cd" providerId="LiveId" clId="{27E708FB-DE22-4C19-B885-04A0625E9A25}" dt="2020-06-15T11:43:32.588" v="838" actId="478"/>
          <ac:picMkLst>
            <pc:docMk/>
            <pc:sldMk cId="1888951345" sldId="264"/>
            <ac:picMk id="4" creationId="{3FB95405-F7FC-482A-8752-4082F112280C}"/>
          </ac:picMkLst>
        </pc:picChg>
        <pc:picChg chg="add mod">
          <ac:chgData name="tien-i Kao" userId="a59c1bdb761853cd" providerId="LiveId" clId="{27E708FB-DE22-4C19-B885-04A0625E9A25}" dt="2020-06-15T11:48:15.403" v="997" actId="1076"/>
          <ac:picMkLst>
            <pc:docMk/>
            <pc:sldMk cId="1888951345" sldId="264"/>
            <ac:picMk id="6" creationId="{4B605817-C735-4ADE-A7DE-03B09EC657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7162-9C1E-4329-BB96-2830F61ECBB7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2645F-CF16-438B-8ACC-7A13BEB2DE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97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20200615_0: </a:t>
            </a:r>
            <a:r>
              <a:rPr lang="zh-TW" altLang="en-US" dirty="0"/>
              <a:t>初版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2645F-CF16-438B-8ACC-7A13BEB2DE2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4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937FE-C6A7-4253-8A0C-4DAD99874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F08999-7106-4E2A-8056-0435F3024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4562EC-C0AA-4CE0-82C2-CEEDDE8B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F8AC7-5CDE-4039-94F7-BBF80B95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FEB170-9AEB-4E89-ACA3-916145F8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63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3E6A62-D5DD-4094-96AE-D4C20098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B9359E-F065-4C6D-BE62-1B1F07F6A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EAD0F-947E-4728-8222-14635434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BF13CB-B7E8-4C52-8254-66021A41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A1CA38-9D04-4636-9706-F5AA20F7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82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7AA616-2EEE-4D10-8022-BAA2E71F9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AD42A7-118C-47F6-A6CF-36E128F0D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2B69D-DEF5-484F-9ADE-BC48C2E6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84909-C1B5-4AB0-94D2-9FF11D54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013BFA-0ABE-46C4-8EA8-FF3AF82D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64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13875-899C-43BF-AC65-2FE2C6A0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4A6BC8-8245-44AE-A799-5ACAB4CA7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CDE45A-8829-4013-A51E-9CD701B4D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ACA60D-CDBC-4B7C-9054-2370B6DF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E17847-F7CC-4B72-9215-4B6855ED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29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D16A3-5EE7-434D-9985-7B6CD1ED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83D034-58F7-4DCA-AC2B-1F849B7F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1B03D1-BA06-41FD-AD1C-8D48C75A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5851C7-8447-4F2F-A3DE-2F1253E3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5DE7AE-F516-4B1C-80B6-10404DDE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52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8202A-A988-48AF-90E3-96D5D086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70983C-3F2C-41E8-9C52-4535DA539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A0640E-C44F-4FC9-A269-387EAF7E7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1689DA-7147-48D0-9D3C-23CB46D64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144742-1F49-4556-9375-FE3E126B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BEB4E6-E3D5-4B90-B83A-824E8A89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19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64904-6AC6-45FE-A009-A728E299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E8D715-9B9B-4703-91A8-842F5511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8DF0B0-75D5-480D-9243-261BFA6C7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F74D12-717D-4B97-9ECF-CA49E754C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19746D5-E308-40C0-B9FA-B5CF1A0AC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1E89E8-E281-4B5B-A2E1-9A169501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AC9584-7969-4715-BB2D-4E28A80A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063705-58A0-43AB-BD5B-675E6C7D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52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1218B-A2FD-4609-B9EB-DF90125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71D489-C7BA-410E-A00A-1B4F5945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96CDC8-1B4B-4A59-8CF9-9A6900DE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57EEB5-F627-42D4-BBC9-89F2F5A0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2F9732-EEB6-4452-B86F-4486319B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AFD470C-B435-4AA2-BC4E-916F12B1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25C7FA-D169-4AC2-A91E-19038CE7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7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CA6F8-FEB5-4AD5-A3FB-839E07A8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F6B620-C91E-489E-A457-E3FB3BB7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71EA96-4282-4938-87A7-0C53256F1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B8F351-751D-47E6-BD6A-3292EA1A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871D5A-1573-4372-8295-7C1679BD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130DE9-DEB9-45D5-A5A9-4534D00A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50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098B8-CA25-4EC1-8FB7-FC2FFEED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BF9436-EE65-4270-AAF0-349C7209F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68DF54-C0E1-4ACA-97EC-EE28F6FD8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467BCB-7407-42B2-B973-DA193B47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DF0E1B-4B56-4446-8F2F-BAAD95F2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122E18-AA44-4122-869D-1A4CC93B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15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875BA6-BFF7-4EE3-A652-39D62AE0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CD74D6-1559-4AE1-9584-F64622385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D128B6-7B08-4AF7-9AD0-0E15F619F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2E3E-9341-411E-B5D2-728A2855AC6B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B896B9-9068-433D-B749-D7EF0F6DC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91A51-FBD3-4A7F-8714-F04D2637D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D66F3-1900-45E0-A8DD-F3B5CF6C6E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76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FFA64-E457-4656-B28F-92CE00F20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認識麵包板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51194A-3241-4750-821E-F901FB9C4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LESSON_20200612_0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586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77C00-0330-4CE8-907E-2C4FAA56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6645490-CF66-4888-B74D-D553034FF03E}"/>
              </a:ext>
            </a:extLst>
          </p:cNvPr>
          <p:cNvSpPr>
            <a:spLocks noGrp="1"/>
          </p:cNvSpPr>
          <p:nvPr/>
        </p:nvSpPr>
        <p:spPr>
          <a:xfrm>
            <a:off x="953303" y="2110268"/>
            <a:ext cx="9520158" cy="1457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不需要經由焊接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，就可以電子元件</a:t>
            </a:r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快速連接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可隨時拆裝更換零件。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4C43DD-8415-455A-9BF3-673010D2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0" y="4083018"/>
            <a:ext cx="2338277" cy="21389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463509-06E2-4620-BF63-2E9E51A3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223" y="3993284"/>
            <a:ext cx="3342577" cy="2228687"/>
          </a:xfrm>
          <a:prstGeom prst="rect">
            <a:avLst/>
          </a:prstGeom>
        </p:spPr>
      </p:pic>
      <p:sp>
        <p:nvSpPr>
          <p:cNvPr id="8" name="加號 7">
            <a:extLst>
              <a:ext uri="{FF2B5EF4-FFF2-40B4-BE49-F238E27FC236}">
                <a16:creationId xmlns:a16="http://schemas.microsoft.com/office/drawing/2014/main" id="{286171EC-8BD8-4FDB-8345-7F340D6647F0}"/>
              </a:ext>
            </a:extLst>
          </p:cNvPr>
          <p:cNvSpPr/>
          <p:nvPr/>
        </p:nvSpPr>
        <p:spPr>
          <a:xfrm>
            <a:off x="3171258" y="4838169"/>
            <a:ext cx="600075" cy="62865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等於 8">
            <a:extLst>
              <a:ext uri="{FF2B5EF4-FFF2-40B4-BE49-F238E27FC236}">
                <a16:creationId xmlns:a16="http://schemas.microsoft.com/office/drawing/2014/main" id="{B4193071-D792-419D-BE25-66559949EE6B}"/>
              </a:ext>
            </a:extLst>
          </p:cNvPr>
          <p:cNvSpPr/>
          <p:nvPr/>
        </p:nvSpPr>
        <p:spPr>
          <a:xfrm>
            <a:off x="6599197" y="4727520"/>
            <a:ext cx="714376" cy="707761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E2D262-4469-485F-AA0C-18FE397CE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6" b="99677" l="3226" r="983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51473">
            <a:off x="3901280" y="3841857"/>
            <a:ext cx="2863255" cy="28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8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9A084-D3D5-4216-9AB9-5D63F7A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麵包板的構造</a:t>
            </a:r>
          </a:p>
        </p:txBody>
      </p:sp>
      <p:pic>
        <p:nvPicPr>
          <p:cNvPr id="4" name="Picture 2" descr="How to Use a Breadboard - learn.sparkfun.com">
            <a:extLst>
              <a:ext uri="{FF2B5EF4-FFF2-40B4-BE49-F238E27FC236}">
                <a16:creationId xmlns:a16="http://schemas.microsoft.com/office/drawing/2014/main" id="{16CE617B-C882-4224-AEBD-67511395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18" y="2422106"/>
            <a:ext cx="6919125" cy="38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84DD6A1-DBA6-460E-9440-2E57CADD4671}"/>
              </a:ext>
            </a:extLst>
          </p:cNvPr>
          <p:cNvSpPr/>
          <p:nvPr/>
        </p:nvSpPr>
        <p:spPr>
          <a:xfrm>
            <a:off x="2994657" y="2770177"/>
            <a:ext cx="904974" cy="2356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AFE53C-E155-484D-831A-8100531AF4A4}"/>
              </a:ext>
            </a:extLst>
          </p:cNvPr>
          <p:cNvSpPr/>
          <p:nvPr/>
        </p:nvSpPr>
        <p:spPr>
          <a:xfrm>
            <a:off x="5967166" y="2789030"/>
            <a:ext cx="1489435" cy="2356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FDCC98-0E44-4478-87C0-DACEC7F09722}"/>
              </a:ext>
            </a:extLst>
          </p:cNvPr>
          <p:cNvSpPr txBox="1"/>
          <p:nvPr/>
        </p:nvSpPr>
        <p:spPr>
          <a:xfrm>
            <a:off x="2081719" y="2722199"/>
            <a:ext cx="78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A strip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7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975FD-523F-4B08-8119-2F8271D0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42E1B-E56E-4438-B546-08436C24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45" y="2645923"/>
            <a:ext cx="7816511" cy="27721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2D22EF-340C-4B64-A140-605E68E5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3" y="2472690"/>
            <a:ext cx="3147568" cy="25652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E298FC-715F-4974-A7CB-B3484000A5A5}"/>
              </a:ext>
            </a:extLst>
          </p:cNvPr>
          <p:cNvSpPr txBox="1"/>
          <p:nvPr/>
        </p:nvSpPr>
        <p:spPr>
          <a:xfrm>
            <a:off x="3339417" y="28305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26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1B5A28-DECA-463A-AA0C-94C64798418C}"/>
              </a:ext>
            </a:extLst>
          </p:cNvPr>
          <p:cNvSpPr txBox="1"/>
          <p:nvPr/>
        </p:nvSpPr>
        <p:spPr>
          <a:xfrm>
            <a:off x="2794201" y="28305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EE3DC4-0B71-4109-91AF-8C3543D7D380}"/>
              </a:ext>
            </a:extLst>
          </p:cNvPr>
          <p:cNvSpPr txBox="1"/>
          <p:nvPr/>
        </p:nvSpPr>
        <p:spPr>
          <a:xfrm>
            <a:off x="2826161" y="41769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4A0AF3-1E41-4962-A38D-321C6DA698C6}"/>
              </a:ext>
            </a:extLst>
          </p:cNvPr>
          <p:cNvSpPr txBox="1"/>
          <p:nvPr/>
        </p:nvSpPr>
        <p:spPr>
          <a:xfrm>
            <a:off x="2794201" y="3473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E5F3CD-65A4-402A-A55D-D1D5F4FA5B58}"/>
              </a:ext>
            </a:extLst>
          </p:cNvPr>
          <p:cNvSpPr txBox="1"/>
          <p:nvPr/>
        </p:nvSpPr>
        <p:spPr>
          <a:xfrm>
            <a:off x="1022693" y="31040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A46D7A-4BD7-46A2-A939-F64FAF0C3419}"/>
              </a:ext>
            </a:extLst>
          </p:cNvPr>
          <p:cNvSpPr txBox="1"/>
          <p:nvPr/>
        </p:nvSpPr>
        <p:spPr>
          <a:xfrm>
            <a:off x="1022693" y="388633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0DE1A5-5FDD-47FB-B687-5B7C19C81435}"/>
              </a:ext>
            </a:extLst>
          </p:cNvPr>
          <p:cNvSpPr txBox="1"/>
          <p:nvPr/>
        </p:nvSpPr>
        <p:spPr>
          <a:xfrm>
            <a:off x="1022693" y="5727032"/>
            <a:ext cx="5786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左邊電路圖上有幾個元件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右邊的麵包板</a:t>
            </a:r>
            <a:r>
              <a:rPr lang="en-US" altLang="zh-TW" dirty="0"/>
              <a:t>,</a:t>
            </a:r>
            <a:r>
              <a:rPr lang="zh-TW" altLang="en-US" dirty="0"/>
              <a:t>每個零件分別橫跨那幾排</a:t>
            </a:r>
            <a:r>
              <a:rPr lang="en-US" altLang="zh-TW" dirty="0"/>
              <a:t>(strips or rails)?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849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C25E76-DA8E-4835-801E-DEBEEE3C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LAB_20200612_1   </a:t>
            </a:r>
            <a:r>
              <a:rPr lang="zh-TW" altLang="en-US" dirty="0"/>
              <a:t>連連看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E97C28-88CC-4894-9287-AEF26111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49" y="3454763"/>
            <a:ext cx="6758815" cy="279917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A6984A2-A817-4A3C-9F22-B5D868282E76}"/>
              </a:ext>
            </a:extLst>
          </p:cNvPr>
          <p:cNvSpPr txBox="1"/>
          <p:nvPr/>
        </p:nvSpPr>
        <p:spPr>
          <a:xfrm>
            <a:off x="729575" y="1755131"/>
            <a:ext cx="610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請在</a:t>
            </a:r>
            <a:r>
              <a:rPr lang="en-US" altLang="zh-TW" dirty="0"/>
              <a:t>TINKERCAD</a:t>
            </a:r>
            <a:r>
              <a:rPr lang="zh-TW" altLang="en-US" dirty="0"/>
              <a:t>按照電路圖完成接線</a:t>
            </a:r>
            <a:r>
              <a:rPr lang="en-US" altLang="zh-TW" dirty="0"/>
              <a:t>,</a:t>
            </a:r>
            <a:r>
              <a:rPr lang="zh-TW" altLang="en-US" dirty="0"/>
              <a:t>並進進行模擬測試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請實際安裝電路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2C106-9632-4690-9B04-F59DD8B0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" y="2558239"/>
            <a:ext cx="4038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3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692CB7-FCE0-44AC-8E40-70579C65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LAB_</a:t>
            </a:r>
            <a:br>
              <a:rPr lang="en-US" altLang="zh-TW" dirty="0"/>
            </a:br>
            <a:r>
              <a:rPr lang="en-US" altLang="zh-TW" dirty="0"/>
              <a:t>20200612_0(</a:t>
            </a:r>
            <a:r>
              <a:rPr lang="zh-TW" altLang="en-US" dirty="0"/>
              <a:t>參考解答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B31BDC-2ADC-4329-9DAF-39D19804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43" y="2649744"/>
            <a:ext cx="6558367" cy="3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F1E59-33A8-4412-A0A3-B8938A09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常見電子零件及符號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CEC1F9-3218-4BDA-9316-B159E1A2FD49}"/>
              </a:ext>
            </a:extLst>
          </p:cNvPr>
          <p:cNvSpPr txBox="1"/>
          <p:nvPr/>
        </p:nvSpPr>
        <p:spPr>
          <a:xfrm>
            <a:off x="924128" y="2675107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電池</a:t>
            </a:r>
            <a:endParaRPr lang="en-US" altLang="zh-TW" dirty="0"/>
          </a:p>
          <a:p>
            <a:r>
              <a:rPr lang="zh-TW" altLang="en-US" dirty="0"/>
              <a:t>電阻</a:t>
            </a:r>
            <a:endParaRPr lang="en-US" altLang="zh-TW" dirty="0"/>
          </a:p>
          <a:p>
            <a:r>
              <a:rPr lang="en-US" altLang="zh-TW" dirty="0"/>
              <a:t>LED</a:t>
            </a:r>
          </a:p>
          <a:p>
            <a:r>
              <a:rPr lang="zh-TW" altLang="en-US" dirty="0"/>
              <a:t>開關</a:t>
            </a:r>
            <a:endParaRPr lang="en-US" altLang="zh-TW" dirty="0"/>
          </a:p>
          <a:p>
            <a:r>
              <a:rPr lang="en-US" altLang="zh-TW" dirty="0"/>
              <a:t>IC</a:t>
            </a:r>
          </a:p>
          <a:p>
            <a:r>
              <a:rPr lang="zh-TW" altLang="en-US" dirty="0"/>
              <a:t>光敏電阻</a:t>
            </a:r>
            <a:endParaRPr lang="en-US" altLang="zh-TW" dirty="0"/>
          </a:p>
          <a:p>
            <a:r>
              <a:rPr lang="zh-TW" altLang="en-US" dirty="0"/>
              <a:t>滾珠開關</a:t>
            </a:r>
            <a:endParaRPr lang="en-US" altLang="zh-TW" dirty="0"/>
          </a:p>
          <a:p>
            <a:r>
              <a:rPr lang="zh-TW" altLang="en-US" dirty="0"/>
              <a:t>電容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455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00E05-4FEE-4755-9BC6-EB688BA9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Active20200615_0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26990-AFD6-49F5-85BA-D92B06B4D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6652"/>
            <a:ext cx="10776468" cy="21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73A29-7E10-482C-8335-3980A94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記分板實做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DE3B28-390E-4B04-92A6-BC5E37B5B8C7}"/>
              </a:ext>
            </a:extLst>
          </p:cNvPr>
          <p:cNvSpPr txBox="1"/>
          <p:nvPr/>
        </p:nvSpPr>
        <p:spPr>
          <a:xfrm>
            <a:off x="1001949" y="1780161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三人為一組</a:t>
            </a:r>
            <a:endParaRPr lang="en-US" altLang="zh-TW" dirty="0"/>
          </a:p>
          <a:p>
            <a:r>
              <a:rPr lang="zh-TW" altLang="en-US" dirty="0"/>
              <a:t>每人用自己的麵包板做一部份</a:t>
            </a:r>
            <a:r>
              <a:rPr lang="en-US" altLang="zh-TW" dirty="0"/>
              <a:t>,</a:t>
            </a:r>
            <a:r>
              <a:rPr lang="zh-TW" altLang="en-US" dirty="0"/>
              <a:t>最後三人整合</a:t>
            </a:r>
            <a:r>
              <a:rPr lang="en-US" altLang="zh-TW" dirty="0"/>
              <a:t>,</a:t>
            </a:r>
            <a:r>
              <a:rPr lang="zh-TW" altLang="en-US" dirty="0"/>
              <a:t>看電路動作是否正常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605817-C735-4ADE-A7DE-03B09EC6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181"/>
            <a:ext cx="9276405" cy="36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149</Words>
  <Application>Microsoft Office PowerPoint</Application>
  <PresentationFormat>寬螢幕</PresentationFormat>
  <Paragraphs>33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標楷體</vt:lpstr>
      <vt:lpstr>Arial</vt:lpstr>
      <vt:lpstr>Calibri</vt:lpstr>
      <vt:lpstr>Calibri Light</vt:lpstr>
      <vt:lpstr>Office 佈景主題</vt:lpstr>
      <vt:lpstr>認識麵包板</vt:lpstr>
      <vt:lpstr>PowerPoint 簡報</vt:lpstr>
      <vt:lpstr>麵包板的構造</vt:lpstr>
      <vt:lpstr>PowerPoint 簡報</vt:lpstr>
      <vt:lpstr>LAB_20200612_1   連連看</vt:lpstr>
      <vt:lpstr>LAB_ 20200612_0(參考解答)</vt:lpstr>
      <vt:lpstr>常見電子零件及符號</vt:lpstr>
      <vt:lpstr>Active20200615_0</vt:lpstr>
      <vt:lpstr>記分板實做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認識麵包板</dc:title>
  <dc:creator>tien-i Kao</dc:creator>
  <cp:lastModifiedBy>tien-i Kao</cp:lastModifiedBy>
  <cp:revision>1</cp:revision>
  <dcterms:created xsi:type="dcterms:W3CDTF">2020-06-12T05:42:55Z</dcterms:created>
  <dcterms:modified xsi:type="dcterms:W3CDTF">2020-06-15T11:52:28Z</dcterms:modified>
</cp:coreProperties>
</file>